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826750" cy="8120063" type="B4ISO"/>
  <p:notesSz cx="7077075" cy="9363075"/>
  <p:defaultTextStyle>
    <a:defPPr>
      <a:defRPr lang="en-US"/>
    </a:defPPr>
    <a:lvl1pPr marL="0" algn="l" defTabSz="9143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57195" algn="l" defTabSz="9143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914395" algn="l" defTabSz="9143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371590" algn="l" defTabSz="9143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828790" algn="l" defTabSz="9143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285985" algn="l" defTabSz="9143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743180" algn="l" defTabSz="9143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3200381" algn="l" defTabSz="9143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657576" algn="l" defTabSz="9143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91" d="100"/>
          <a:sy n="91" d="100"/>
        </p:scale>
        <p:origin x="-475" y="715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3344" y="1328913"/>
            <a:ext cx="8120063" cy="2826984"/>
          </a:xfrm>
        </p:spPr>
        <p:txBody>
          <a:bodyPr anchor="b"/>
          <a:lstStyle>
            <a:lvl1pPr algn="ctr">
              <a:defRPr sz="6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71"/>
          </a:xfrm>
        </p:spPr>
        <p:txBody>
          <a:bodyPr/>
          <a:lstStyle>
            <a:lvl1pPr marL="0" indent="0" algn="ctr">
              <a:buNone/>
              <a:defRPr sz="2600"/>
            </a:lvl1pPr>
            <a:lvl2pPr marL="457195" indent="0" algn="ctr">
              <a:buNone/>
              <a:defRPr sz="2100"/>
            </a:lvl2pPr>
            <a:lvl3pPr marL="914395" indent="0" algn="ctr">
              <a:buNone/>
              <a:defRPr sz="1600"/>
            </a:lvl3pPr>
            <a:lvl4pPr marL="1371590" indent="0" algn="ctr">
              <a:buNone/>
              <a:defRPr sz="1600"/>
            </a:lvl4pPr>
            <a:lvl5pPr marL="1828790" indent="0" algn="ctr">
              <a:buNone/>
              <a:defRPr sz="1600"/>
            </a:lvl5pPr>
            <a:lvl6pPr marL="2285985" indent="0" algn="ctr">
              <a:buNone/>
              <a:defRPr sz="1600"/>
            </a:lvl6pPr>
            <a:lvl7pPr marL="2743180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6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7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6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6" y="432322"/>
            <a:ext cx="2334518" cy="688137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41" y="432322"/>
            <a:ext cx="6868220" cy="688137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05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866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3" y="2024376"/>
            <a:ext cx="9338072" cy="3377721"/>
          </a:xfrm>
        </p:spPr>
        <p:txBody>
          <a:bodyPr anchor="b"/>
          <a:lstStyle>
            <a:lvl1pPr>
              <a:defRPr sz="6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3" y="5434053"/>
            <a:ext cx="9338072" cy="1776264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25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6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8" y="432322"/>
            <a:ext cx="9338072" cy="15695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49" y="1990543"/>
            <a:ext cx="4580222" cy="975536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57195" indent="0">
              <a:buNone/>
              <a:defRPr sz="2100" b="1"/>
            </a:lvl2pPr>
            <a:lvl3pPr marL="914395" indent="0">
              <a:buNone/>
              <a:defRPr sz="1600" b="1"/>
            </a:lvl3pPr>
            <a:lvl4pPr marL="1371590" indent="0">
              <a:buNone/>
              <a:defRPr sz="1600" b="1"/>
            </a:lvl4pPr>
            <a:lvl5pPr marL="1828790" indent="0">
              <a:buNone/>
              <a:defRPr sz="1600" b="1"/>
            </a:lvl5pPr>
            <a:lvl6pPr marL="2285985" indent="0">
              <a:buNone/>
              <a:defRPr sz="1600" b="1"/>
            </a:lvl6pPr>
            <a:lvl7pPr marL="2743180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49" y="2966082"/>
            <a:ext cx="4580222" cy="43626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3" y="1990543"/>
            <a:ext cx="4602778" cy="975536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57195" indent="0">
              <a:buNone/>
              <a:defRPr sz="2100" b="1"/>
            </a:lvl2pPr>
            <a:lvl3pPr marL="914395" indent="0">
              <a:buNone/>
              <a:defRPr sz="1600" b="1"/>
            </a:lvl3pPr>
            <a:lvl4pPr marL="1371590" indent="0">
              <a:buNone/>
              <a:defRPr sz="1600" b="1"/>
            </a:lvl4pPr>
            <a:lvl5pPr marL="1828790" indent="0">
              <a:buNone/>
              <a:defRPr sz="1600" b="1"/>
            </a:lvl5pPr>
            <a:lvl6pPr marL="2285985" indent="0">
              <a:buNone/>
              <a:defRPr sz="1600" b="1"/>
            </a:lvl6pPr>
            <a:lvl7pPr marL="2743180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3" y="2966082"/>
            <a:ext cx="4602778" cy="43626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1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8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8" y="541338"/>
            <a:ext cx="3491911" cy="1894681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8" y="1169143"/>
            <a:ext cx="5481042" cy="577050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8" y="2436021"/>
            <a:ext cx="3491911" cy="4513024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600"/>
            </a:lvl2pPr>
            <a:lvl3pPr marL="914395" indent="0">
              <a:buNone/>
              <a:defRPr sz="1000"/>
            </a:lvl3pPr>
            <a:lvl4pPr marL="1371590" indent="0">
              <a:buNone/>
              <a:defRPr sz="1000"/>
            </a:lvl4pPr>
            <a:lvl5pPr marL="1828790" indent="0">
              <a:buNone/>
              <a:defRPr sz="1000"/>
            </a:lvl5pPr>
            <a:lvl6pPr marL="2285985" indent="0">
              <a:buNone/>
              <a:defRPr sz="1000"/>
            </a:lvl6pPr>
            <a:lvl7pPr marL="2743180" indent="0">
              <a:buNone/>
              <a:defRPr sz="1000"/>
            </a:lvl7pPr>
            <a:lvl8pPr marL="3200381" indent="0">
              <a:buNone/>
              <a:defRPr sz="1000"/>
            </a:lvl8pPr>
            <a:lvl9pPr marL="3657576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8" y="541338"/>
            <a:ext cx="3491911" cy="1894681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02778" y="1169143"/>
            <a:ext cx="5481042" cy="5770507"/>
          </a:xfrm>
        </p:spPr>
        <p:txBody>
          <a:bodyPr/>
          <a:lstStyle>
            <a:lvl1pPr marL="0" indent="0">
              <a:buNone/>
              <a:defRPr sz="3100"/>
            </a:lvl1pPr>
            <a:lvl2pPr marL="457195" indent="0">
              <a:buNone/>
              <a:defRPr sz="2600"/>
            </a:lvl2pPr>
            <a:lvl3pPr marL="914395" indent="0">
              <a:buNone/>
              <a:defRPr sz="2600"/>
            </a:lvl3pPr>
            <a:lvl4pPr marL="1371590" indent="0">
              <a:buNone/>
              <a:defRPr sz="2100"/>
            </a:lvl4pPr>
            <a:lvl5pPr marL="1828790" indent="0">
              <a:buNone/>
              <a:defRPr sz="2100"/>
            </a:lvl5pPr>
            <a:lvl6pPr marL="2285985" indent="0">
              <a:buNone/>
              <a:defRPr sz="2100"/>
            </a:lvl6pPr>
            <a:lvl7pPr marL="2743180" indent="0">
              <a:buNone/>
              <a:defRPr sz="2100"/>
            </a:lvl7pPr>
            <a:lvl8pPr marL="3200381" indent="0">
              <a:buNone/>
              <a:defRPr sz="2100"/>
            </a:lvl8pPr>
            <a:lvl9pPr marL="3657576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8" y="2436021"/>
            <a:ext cx="3491911" cy="4513024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600"/>
            </a:lvl2pPr>
            <a:lvl3pPr marL="914395" indent="0">
              <a:buNone/>
              <a:defRPr sz="1000"/>
            </a:lvl3pPr>
            <a:lvl4pPr marL="1371590" indent="0">
              <a:buNone/>
              <a:defRPr sz="1000"/>
            </a:lvl4pPr>
            <a:lvl5pPr marL="1828790" indent="0">
              <a:buNone/>
              <a:defRPr sz="1000"/>
            </a:lvl5pPr>
            <a:lvl6pPr marL="2285985" indent="0">
              <a:buNone/>
              <a:defRPr sz="1000"/>
            </a:lvl6pPr>
            <a:lvl7pPr marL="2743180" indent="0">
              <a:buNone/>
              <a:defRPr sz="1000"/>
            </a:lvl7pPr>
            <a:lvl8pPr marL="3200381" indent="0">
              <a:buNone/>
              <a:defRPr sz="1000"/>
            </a:lvl8pPr>
            <a:lvl9pPr marL="3657576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0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4339" y="432322"/>
            <a:ext cx="9338072" cy="1569501"/>
          </a:xfrm>
          <a:prstGeom prst="rect">
            <a:avLst/>
          </a:prstGeom>
        </p:spPr>
        <p:txBody>
          <a:bodyPr vert="horz" lIns="91437" tIns="45718" rIns="91437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339" y="2161591"/>
            <a:ext cx="9338072" cy="5152107"/>
          </a:xfrm>
          <a:prstGeom prst="rect">
            <a:avLst/>
          </a:prstGeom>
        </p:spPr>
        <p:txBody>
          <a:bodyPr vert="horz" lIns="91437" tIns="45718" rIns="91437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4339" y="7526099"/>
            <a:ext cx="2436019" cy="432319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6361" y="7526099"/>
            <a:ext cx="3654028" cy="432319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6392" y="7526099"/>
            <a:ext cx="2436019" cy="432319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5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95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9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8" indent="-228597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7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8" indent="-228597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7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7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7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8" indent="-228597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3" indent="-228597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0" algn="l" defTabSz="9143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0" algn="l" defTabSz="9143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0" algn="l" defTabSz="9143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6" algn="l" defTabSz="9143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060031" y="2616465"/>
            <a:ext cx="2789534" cy="28889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pPr algn="ctr"/>
            <a:endParaRPr lang="en-US" sz="1000" dirty="0"/>
          </a:p>
          <a:p>
            <a:pPr algn="ctr"/>
            <a:r>
              <a:rPr lang="en-US" sz="1400" dirty="0" smtClean="0"/>
              <a:t>Trauma and Triggers</a:t>
            </a:r>
            <a:endParaRPr lang="en-US" sz="14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</p:txBody>
      </p:sp>
      <p:sp>
        <p:nvSpPr>
          <p:cNvPr id="4" name="Cloud Callout 3"/>
          <p:cNvSpPr/>
          <p:nvPr/>
        </p:nvSpPr>
        <p:spPr>
          <a:xfrm>
            <a:off x="7338415" y="812007"/>
            <a:ext cx="2951759" cy="2966931"/>
          </a:xfrm>
          <a:prstGeom prst="cloudCallout">
            <a:avLst>
              <a:gd name="adj1" fmla="val -72652"/>
              <a:gd name="adj2" fmla="val 359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pPr algn="ctr"/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 rot="10800000" flipH="1">
            <a:off x="5954716" y="5577045"/>
            <a:ext cx="4128616" cy="2255568"/>
          </a:xfrm>
          <a:prstGeom prst="wedgeRectCallout">
            <a:avLst>
              <a:gd name="adj1" fmla="val -39901"/>
              <a:gd name="adj2" fmla="val 795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pPr algn="ctr"/>
            <a:endParaRPr lang="en-US"/>
          </a:p>
        </p:txBody>
      </p:sp>
      <p:sp>
        <p:nvSpPr>
          <p:cNvPr id="6" name="Explosion 1 5"/>
          <p:cNvSpPr/>
          <p:nvPr/>
        </p:nvSpPr>
        <p:spPr>
          <a:xfrm>
            <a:off x="812007" y="4006439"/>
            <a:ext cx="3021698" cy="420384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pPr algn="ctr"/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6656890" y="3778938"/>
            <a:ext cx="1066008" cy="11343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pPr algn="ctr"/>
            <a:r>
              <a:rPr lang="en-US" sz="1200" dirty="0"/>
              <a:t>Exit</a:t>
            </a:r>
            <a:endParaRPr lang="en-US" sz="1200" dirty="0"/>
          </a:p>
        </p:txBody>
      </p:sp>
      <p:sp>
        <p:nvSpPr>
          <p:cNvPr id="8" name="Down Arrow 7"/>
          <p:cNvSpPr/>
          <p:nvPr/>
        </p:nvSpPr>
        <p:spPr>
          <a:xfrm rot="1718625">
            <a:off x="4385874" y="5233314"/>
            <a:ext cx="1000989" cy="11513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pPr algn="ctr"/>
            <a:r>
              <a:rPr lang="en-US" sz="1200" dirty="0" smtClean="0"/>
              <a:t>Exit</a:t>
            </a:r>
            <a:endParaRPr lang="en-US" sz="1200" dirty="0"/>
          </a:p>
        </p:txBody>
      </p:sp>
      <p:sp>
        <p:nvSpPr>
          <p:cNvPr id="9" name="Lightning Bolt 8"/>
          <p:cNvSpPr/>
          <p:nvPr/>
        </p:nvSpPr>
        <p:spPr>
          <a:xfrm rot="6345768">
            <a:off x="3199498" y="4153280"/>
            <a:ext cx="1478035" cy="104614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pPr algn="ctr"/>
            <a:endParaRPr lang="en-US"/>
          </a:p>
        </p:txBody>
      </p:sp>
      <p:sp>
        <p:nvSpPr>
          <p:cNvPr id="10" name="Horizontal Scroll 9"/>
          <p:cNvSpPr/>
          <p:nvPr/>
        </p:nvSpPr>
        <p:spPr>
          <a:xfrm>
            <a:off x="3948851" y="402431"/>
            <a:ext cx="2817868" cy="2514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endParaRPr lang="en-US" sz="1200" dirty="0" smtClean="0"/>
          </a:p>
          <a:p>
            <a:r>
              <a:rPr lang="en-US" sz="1200" dirty="0" smtClean="0"/>
              <a:t>When </a:t>
            </a:r>
            <a:r>
              <a:rPr lang="en-US" sz="1200" dirty="0"/>
              <a:t>I am calm</a:t>
            </a:r>
          </a:p>
          <a:p>
            <a:endParaRPr lang="en-US" sz="1200" dirty="0"/>
          </a:p>
          <a:p>
            <a:r>
              <a:rPr lang="en-US" sz="1200" dirty="0"/>
              <a:t>I am aware of …</a:t>
            </a:r>
          </a:p>
          <a:p>
            <a:endParaRPr lang="en-US" sz="1200" dirty="0"/>
          </a:p>
          <a:p>
            <a:r>
              <a:rPr lang="en-US" sz="1200" dirty="0"/>
              <a:t>I am  feeling…</a:t>
            </a:r>
          </a:p>
          <a:p>
            <a:endParaRPr lang="en-US" sz="1200" dirty="0"/>
          </a:p>
          <a:p>
            <a:r>
              <a:rPr lang="en-US" sz="1200" dirty="0"/>
              <a:t>I am doing….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1" name="Alternate Process 10"/>
          <p:cNvSpPr/>
          <p:nvPr/>
        </p:nvSpPr>
        <p:spPr>
          <a:xfrm>
            <a:off x="541337" y="1082678"/>
            <a:ext cx="3180358" cy="283248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9479" y="90223"/>
            <a:ext cx="7476916" cy="461661"/>
          </a:xfrm>
          <a:prstGeom prst="rect">
            <a:avLst/>
          </a:prstGeom>
          <a:noFill/>
        </p:spPr>
        <p:txBody>
          <a:bodyPr wrap="square" lIns="91437" tIns="45718" rIns="91437" bIns="45718" rtlCol="0">
            <a:spAutoFit/>
          </a:bodyPr>
          <a:lstStyle/>
          <a:p>
            <a:r>
              <a:rPr lang="en-US" sz="1200" dirty="0"/>
              <a:t>Client name                                                                                     Medicaid # 	                       </a:t>
            </a:r>
            <a:r>
              <a:rPr lang="en-US" sz="1200" dirty="0" smtClean="0"/>
              <a:t>                                  </a:t>
            </a:r>
            <a:r>
              <a:rPr lang="en-US" sz="1200" dirty="0"/>
              <a:t>Insurance #</a:t>
            </a:r>
          </a:p>
          <a:p>
            <a:r>
              <a:rPr lang="en-US" sz="1200" dirty="0"/>
              <a:t>Birthdate.                                                                                         Date                                                                         Participants                                                                     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55775" y="4631339"/>
            <a:ext cx="1730959" cy="276995"/>
          </a:xfrm>
          <a:prstGeom prst="rect">
            <a:avLst/>
          </a:prstGeom>
          <a:noFill/>
        </p:spPr>
        <p:txBody>
          <a:bodyPr wrap="square" lIns="91437" tIns="45718" rIns="91437" bIns="45718" rtlCol="0">
            <a:spAutoFit/>
          </a:bodyPr>
          <a:lstStyle/>
          <a:p>
            <a:r>
              <a:rPr lang="en-US" sz="1200" b="1" dirty="0"/>
              <a:t>Awareness of actions</a:t>
            </a:r>
            <a:endParaRPr lang="en-US" sz="1200" b="1" dirty="0"/>
          </a:p>
        </p:txBody>
      </p:sp>
      <p:sp>
        <p:nvSpPr>
          <p:cNvPr id="16" name="TextBox 15"/>
          <p:cNvSpPr txBox="1"/>
          <p:nvPr/>
        </p:nvSpPr>
        <p:spPr>
          <a:xfrm rot="10800000" flipV="1">
            <a:off x="6766719" y="891683"/>
            <a:ext cx="1912359" cy="276995"/>
          </a:xfrm>
          <a:prstGeom prst="rect">
            <a:avLst/>
          </a:prstGeom>
          <a:noFill/>
        </p:spPr>
        <p:txBody>
          <a:bodyPr wrap="square" lIns="91437" tIns="45718" rIns="91437" bIns="45718" rtlCol="0">
            <a:spAutoFit/>
          </a:bodyPr>
          <a:lstStyle/>
          <a:p>
            <a:r>
              <a:rPr lang="en-US" sz="1200" b="1" dirty="0"/>
              <a:t>Awareness of  thoughts </a:t>
            </a:r>
            <a:endParaRPr lang="en-US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774783" y="5276441"/>
            <a:ext cx="1981992" cy="276995"/>
          </a:xfrm>
          <a:prstGeom prst="rect">
            <a:avLst/>
          </a:prstGeom>
          <a:noFill/>
        </p:spPr>
        <p:txBody>
          <a:bodyPr wrap="square" lIns="91437" tIns="45718" rIns="91437" bIns="45718" rtlCol="0">
            <a:spAutoFit/>
          </a:bodyPr>
          <a:lstStyle/>
          <a:p>
            <a:r>
              <a:rPr lang="en-US" sz="1200" b="1" dirty="0"/>
              <a:t>Awareness of feelings</a:t>
            </a:r>
            <a:endParaRPr lang="en-US" sz="1200" b="1" dirty="0"/>
          </a:p>
        </p:txBody>
      </p:sp>
      <p:sp>
        <p:nvSpPr>
          <p:cNvPr id="19" name="TextBox 18"/>
          <p:cNvSpPr txBox="1"/>
          <p:nvPr/>
        </p:nvSpPr>
        <p:spPr>
          <a:xfrm rot="10800000" flipV="1">
            <a:off x="541338" y="793263"/>
            <a:ext cx="3292367" cy="276995"/>
          </a:xfrm>
          <a:prstGeom prst="rect">
            <a:avLst/>
          </a:prstGeom>
          <a:noFill/>
        </p:spPr>
        <p:txBody>
          <a:bodyPr wrap="square" lIns="91437" tIns="45718" rIns="91437" bIns="45718" rtlCol="0">
            <a:spAutoFit/>
          </a:bodyPr>
          <a:lstStyle/>
          <a:p>
            <a:r>
              <a:rPr lang="en-US" sz="1200" b="1" dirty="0"/>
              <a:t>Afterwards: my thoughts, feelings, actions</a:t>
            </a:r>
            <a:endParaRPr lang="en-US" sz="1200" b="1" dirty="0"/>
          </a:p>
        </p:txBody>
      </p:sp>
      <p:sp>
        <p:nvSpPr>
          <p:cNvPr id="2" name="Curved Down Arrow 1"/>
          <p:cNvSpPr/>
          <p:nvPr/>
        </p:nvSpPr>
        <p:spPr>
          <a:xfrm>
            <a:off x="4127698" y="2796910"/>
            <a:ext cx="2721867" cy="12270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spcCol="0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urved Up Arrow 11"/>
          <p:cNvSpPr/>
          <p:nvPr/>
        </p:nvSpPr>
        <p:spPr>
          <a:xfrm flipH="1">
            <a:off x="4195365" y="4356033"/>
            <a:ext cx="2437209" cy="9295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spcCol="0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70575" y="7832615"/>
            <a:ext cx="5372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Provider signature, credential and date_____________________________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6751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HDOfficeLightV0</Template>
  <TotalTime>84</TotalTime>
  <Words>50</Words>
  <Application>Microsoft Office PowerPoint</Application>
  <PresentationFormat>B4 (ISO) Paper (250x353 mm)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 Lloyd</dc:creator>
  <cp:lastModifiedBy>User</cp:lastModifiedBy>
  <cp:revision>54</cp:revision>
  <cp:lastPrinted>2015-02-17T21:56:08Z</cp:lastPrinted>
  <dcterms:created xsi:type="dcterms:W3CDTF">2015-02-17T14:09:31Z</dcterms:created>
  <dcterms:modified xsi:type="dcterms:W3CDTF">2015-02-17T21:58:51Z</dcterms:modified>
</cp:coreProperties>
</file>